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4660"/>
  </p:normalViewPr>
  <p:slideViewPr>
    <p:cSldViewPr>
      <p:cViewPr>
        <p:scale>
          <a:sx n="50" d="100"/>
          <a:sy n="50" d="100"/>
        </p:scale>
        <p:origin x="-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2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4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6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2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300E-19AC-482D-B61A-667A1BA2B09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FBDF6-E2F6-434D-B625-2D0C8527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Landforms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Ocean landforms can be found all around our continents.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57350"/>
            <a:ext cx="6324600" cy="5181600"/>
          </a:xfrm>
        </p:spPr>
      </p:pic>
    </p:spTree>
    <p:extLst>
      <p:ext uri="{BB962C8B-B14F-4D97-AF65-F5344CB8AC3E}">
        <p14:creationId xmlns:p14="http://schemas.microsoft.com/office/powerpoint/2010/main" val="31150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70 percent of our earth is made up  of oceans . The pacific ocean is the largest ocean in the world.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0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great mass of salt water covers  more than 70 percent  of earth’s crust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109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landforms are formed by movement of tectonic plates.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</TotalTime>
  <Words>58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Ocean Landforms</vt:lpstr>
      <vt:lpstr>Ocean landforms can be found all around our continents.</vt:lpstr>
      <vt:lpstr>70 percent of our earth is made up  of oceans . The pacific ocean is the largest ocean in the world.</vt:lpstr>
      <vt:lpstr>The great mass of salt water covers  more than 70 percent  of earth’s crust</vt:lpstr>
      <vt:lpstr>Ocean landforms are formed by movement of tectonic plates.</vt:lpstr>
    </vt:vector>
  </TitlesOfParts>
  <Company>Cameron R-1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Landforms</dc:title>
  <dc:creator>Reygan Clark</dc:creator>
  <cp:lastModifiedBy>Megan Wolfe</cp:lastModifiedBy>
  <cp:revision>6</cp:revision>
  <dcterms:created xsi:type="dcterms:W3CDTF">2014-10-31T16:39:49Z</dcterms:created>
  <dcterms:modified xsi:type="dcterms:W3CDTF">2015-01-25T22:06:32Z</dcterms:modified>
</cp:coreProperties>
</file>