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31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58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2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0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35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01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4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09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44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04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B6D9-9C09-46B2-B31F-C74547D0F20B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4A14-405F-4C7F-8B79-06215075F3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39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plains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437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Plains are flat lands (with hills) and rich soil and are good farmland.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676400"/>
            <a:ext cx="7620000" cy="4952999"/>
          </a:xfrm>
        </p:spPr>
      </p:pic>
    </p:spTree>
    <p:extLst>
      <p:ext uri="{BB962C8B-B14F-4D97-AF65-F5344CB8AC3E}">
        <p14:creationId xmlns:p14="http://schemas.microsoft.com/office/powerpoint/2010/main" val="3820970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Landforms are formed by erosion, deposition and movement.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981200"/>
            <a:ext cx="6934200" cy="4571206"/>
          </a:xfrm>
        </p:spPr>
      </p:pic>
    </p:spTree>
    <p:extLst>
      <p:ext uri="{BB962C8B-B14F-4D97-AF65-F5344CB8AC3E}">
        <p14:creationId xmlns:p14="http://schemas.microsoft.com/office/powerpoint/2010/main" val="2427199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Plains can be found in fields grassy areas and in sandy areas.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92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plains</vt:lpstr>
      <vt:lpstr>Plains are flat lands (with hills) and rich soil and are good farmland.</vt:lpstr>
      <vt:lpstr>Landforms are formed by erosion, deposition and movement.</vt:lpstr>
      <vt:lpstr>Plains can be found in fields grassy areas and in sandy areas.</vt:lpstr>
    </vt:vector>
  </TitlesOfParts>
  <Company>Cameron R-1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</dc:title>
  <dc:creator>Quinn Switlik</dc:creator>
  <cp:lastModifiedBy>Megan Wolfe</cp:lastModifiedBy>
  <cp:revision>7</cp:revision>
  <dcterms:created xsi:type="dcterms:W3CDTF">2014-10-31T13:36:03Z</dcterms:created>
  <dcterms:modified xsi:type="dcterms:W3CDTF">2015-01-25T22:04:40Z</dcterms:modified>
</cp:coreProperties>
</file>